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45FD0-4AB8-05E7-9DB7-690BCE33F274}" v="510" dt="2020-08-06T02:11:43.781"/>
    <p1510:client id="{7AC9AFE1-3946-507E-E56F-EDC74A597E75}" v="24" dt="2020-08-06T17:17:06.742"/>
    <p1510:client id="{92309B6A-A333-3B1B-4F76-0416B4D4BA3D}" v="839" dt="2020-08-06T14:17:53.636"/>
    <p1510:client id="{AC2540B6-B116-DEFF-DEA3-0C9B8BF47649}" v="119" dt="2020-08-06T14:27:20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920BA-2F2F-4D47-8200-38F95FA646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A74806E-5408-445D-8F64-13FB016FBF16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0521E52C-B036-4C5A-8B10-5D27C11B6F8C}" type="parTrans" cxnId="{9B33E90C-F041-4F86-BDF5-8B46F2B3FA56}">
      <dgm:prSet/>
      <dgm:spPr/>
      <dgm:t>
        <a:bodyPr/>
        <a:lstStyle/>
        <a:p>
          <a:endParaRPr lang="en-US"/>
        </a:p>
      </dgm:t>
    </dgm:pt>
    <dgm:pt modelId="{33E05604-40BB-4193-930B-248A68CBF734}" type="sibTrans" cxnId="{9B33E90C-F041-4F86-BDF5-8B46F2B3FA56}">
      <dgm:prSet/>
      <dgm:spPr/>
      <dgm:t>
        <a:bodyPr/>
        <a:lstStyle/>
        <a:p>
          <a:endParaRPr lang="en-US"/>
        </a:p>
      </dgm:t>
    </dgm:pt>
    <dgm:pt modelId="{D0CFEAC6-6883-4F67-80D8-FDCA4B953B95}">
      <dgm:prSet/>
      <dgm:spPr/>
      <dgm:t>
        <a:bodyPr/>
        <a:lstStyle/>
        <a:p>
          <a:r>
            <a:rPr lang="en-US"/>
            <a:t>Dual Enrollment requirements for Fall term</a:t>
          </a:r>
        </a:p>
      </dgm:t>
    </dgm:pt>
    <dgm:pt modelId="{54D9FFFE-91BD-4CE2-8F12-F2E82BC5056F}" type="parTrans" cxnId="{A5C8421C-930A-4253-831E-671DA2006F87}">
      <dgm:prSet/>
      <dgm:spPr/>
      <dgm:t>
        <a:bodyPr/>
        <a:lstStyle/>
        <a:p>
          <a:endParaRPr lang="en-US"/>
        </a:p>
      </dgm:t>
    </dgm:pt>
    <dgm:pt modelId="{2DAE7173-607F-47AA-8C9D-576193F31FC5}" type="sibTrans" cxnId="{A5C8421C-930A-4253-831E-671DA2006F87}">
      <dgm:prSet/>
      <dgm:spPr/>
      <dgm:t>
        <a:bodyPr/>
        <a:lstStyle/>
        <a:p>
          <a:endParaRPr lang="en-US"/>
        </a:p>
      </dgm:t>
    </dgm:pt>
    <dgm:pt modelId="{12D2E217-E98C-4081-9693-F43E2DFA59C7}">
      <dgm:prSet/>
      <dgm:spPr/>
      <dgm:t>
        <a:bodyPr/>
        <a:lstStyle/>
        <a:p>
          <a:r>
            <a:rPr lang="en-US"/>
            <a:t>How to access forms needed for Dual Enrollment</a:t>
          </a:r>
        </a:p>
      </dgm:t>
    </dgm:pt>
    <dgm:pt modelId="{06E16611-8FD0-4FFB-A4AB-28F6572B3D92}" type="parTrans" cxnId="{E9F3E603-4CA8-4C1E-A774-166B30273BEA}">
      <dgm:prSet/>
      <dgm:spPr/>
      <dgm:t>
        <a:bodyPr/>
        <a:lstStyle/>
        <a:p>
          <a:endParaRPr lang="en-US"/>
        </a:p>
      </dgm:t>
    </dgm:pt>
    <dgm:pt modelId="{CA457EDD-13A8-443E-A3BB-3ACE68600D41}" type="sibTrans" cxnId="{E9F3E603-4CA8-4C1E-A774-166B30273BEA}">
      <dgm:prSet/>
      <dgm:spPr/>
      <dgm:t>
        <a:bodyPr/>
        <a:lstStyle/>
        <a:p>
          <a:endParaRPr lang="en-US"/>
        </a:p>
      </dgm:t>
    </dgm:pt>
    <dgm:pt modelId="{FF6513DE-A2D1-472B-ACF3-9B05EFC1D74B}">
      <dgm:prSet/>
      <dgm:spPr/>
      <dgm:t>
        <a:bodyPr/>
        <a:lstStyle/>
        <a:p>
          <a:r>
            <a:rPr lang="en-US"/>
            <a:t>When and how to register for Dual Enrollment classes</a:t>
          </a:r>
        </a:p>
      </dgm:t>
    </dgm:pt>
    <dgm:pt modelId="{23648870-EDF4-450F-B028-48F9F487F83D}" type="parTrans" cxnId="{93790072-DBA8-428C-B16D-522B88398973}">
      <dgm:prSet/>
      <dgm:spPr/>
      <dgm:t>
        <a:bodyPr/>
        <a:lstStyle/>
        <a:p>
          <a:endParaRPr lang="en-US"/>
        </a:p>
      </dgm:t>
    </dgm:pt>
    <dgm:pt modelId="{4FE7EE62-EB71-46E0-B94F-9B2A76A48481}" type="sibTrans" cxnId="{93790072-DBA8-428C-B16D-522B88398973}">
      <dgm:prSet/>
      <dgm:spPr/>
      <dgm:t>
        <a:bodyPr/>
        <a:lstStyle/>
        <a:p>
          <a:endParaRPr lang="en-US"/>
        </a:p>
      </dgm:t>
    </dgm:pt>
    <dgm:pt modelId="{A7C71BBE-5B3E-4B7E-AA3A-F941EF4DB404}" type="pres">
      <dgm:prSet presAssocID="{F65920BA-2F2F-4D47-8200-38F95FA64611}" presName="root" presStyleCnt="0">
        <dgm:presLayoutVars>
          <dgm:dir/>
          <dgm:resizeHandles val="exact"/>
        </dgm:presLayoutVars>
      </dgm:prSet>
      <dgm:spPr/>
    </dgm:pt>
    <dgm:pt modelId="{297FD1A4-308A-4EE1-8247-062A94F921D5}" type="pres">
      <dgm:prSet presAssocID="{2A74806E-5408-445D-8F64-13FB016FBF16}" presName="compNode" presStyleCnt="0"/>
      <dgm:spPr/>
    </dgm:pt>
    <dgm:pt modelId="{261D8C54-70A9-499F-9A17-BAA9A3959D66}" type="pres">
      <dgm:prSet presAssocID="{2A74806E-5408-445D-8F64-13FB016FBF16}" presName="bgRect" presStyleLbl="bgShp" presStyleIdx="0" presStyleCnt="4"/>
      <dgm:spPr/>
    </dgm:pt>
    <dgm:pt modelId="{BC0BC493-265E-46B6-85E2-4DDD7A7FC4A3}" type="pres">
      <dgm:prSet presAssocID="{2A74806E-5408-445D-8F64-13FB016FBF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"/>
        </a:ext>
      </dgm:extLst>
    </dgm:pt>
    <dgm:pt modelId="{7C5D28E5-5BBB-43CD-8A9D-2E7F17D3B7E7}" type="pres">
      <dgm:prSet presAssocID="{2A74806E-5408-445D-8F64-13FB016FBF16}" presName="spaceRect" presStyleCnt="0"/>
      <dgm:spPr/>
    </dgm:pt>
    <dgm:pt modelId="{1B81FF56-ED8F-4252-AE09-2F2C3C45CC35}" type="pres">
      <dgm:prSet presAssocID="{2A74806E-5408-445D-8F64-13FB016FBF16}" presName="parTx" presStyleLbl="revTx" presStyleIdx="0" presStyleCnt="4">
        <dgm:presLayoutVars>
          <dgm:chMax val="0"/>
          <dgm:chPref val="0"/>
        </dgm:presLayoutVars>
      </dgm:prSet>
      <dgm:spPr/>
    </dgm:pt>
    <dgm:pt modelId="{BC19C53E-9016-4620-A48F-64E44CFDC3D4}" type="pres">
      <dgm:prSet presAssocID="{33E05604-40BB-4193-930B-248A68CBF734}" presName="sibTrans" presStyleCnt="0"/>
      <dgm:spPr/>
    </dgm:pt>
    <dgm:pt modelId="{F412659C-149A-452B-AD46-D4A794E79104}" type="pres">
      <dgm:prSet presAssocID="{D0CFEAC6-6883-4F67-80D8-FDCA4B953B95}" presName="compNode" presStyleCnt="0"/>
      <dgm:spPr/>
    </dgm:pt>
    <dgm:pt modelId="{E23BE241-2FD6-4E9B-B38B-63315C9779F6}" type="pres">
      <dgm:prSet presAssocID="{D0CFEAC6-6883-4F67-80D8-FDCA4B953B95}" presName="bgRect" presStyleLbl="bgShp" presStyleIdx="1" presStyleCnt="4"/>
      <dgm:spPr/>
    </dgm:pt>
    <dgm:pt modelId="{C904062E-D778-43FC-B4B1-B2065B33E659}" type="pres">
      <dgm:prSet presAssocID="{D0CFEAC6-6883-4F67-80D8-FDCA4B953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dule Event Action"/>
        </a:ext>
      </dgm:extLst>
    </dgm:pt>
    <dgm:pt modelId="{CD9BB111-D89A-4E69-8774-A40E23FD2D56}" type="pres">
      <dgm:prSet presAssocID="{D0CFEAC6-6883-4F67-80D8-FDCA4B953B95}" presName="spaceRect" presStyleCnt="0"/>
      <dgm:spPr/>
    </dgm:pt>
    <dgm:pt modelId="{F3F59E18-493B-44C5-A9F6-2AE511CA06C5}" type="pres">
      <dgm:prSet presAssocID="{D0CFEAC6-6883-4F67-80D8-FDCA4B953B95}" presName="parTx" presStyleLbl="revTx" presStyleIdx="1" presStyleCnt="4">
        <dgm:presLayoutVars>
          <dgm:chMax val="0"/>
          <dgm:chPref val="0"/>
        </dgm:presLayoutVars>
      </dgm:prSet>
      <dgm:spPr/>
    </dgm:pt>
    <dgm:pt modelId="{B07FCC95-86B1-4EAF-B43E-FADBBC1BA717}" type="pres">
      <dgm:prSet presAssocID="{2DAE7173-607F-47AA-8C9D-576193F31FC5}" presName="sibTrans" presStyleCnt="0"/>
      <dgm:spPr/>
    </dgm:pt>
    <dgm:pt modelId="{06AEEB35-3E3B-4DBA-9970-E7019542E119}" type="pres">
      <dgm:prSet presAssocID="{12D2E217-E98C-4081-9693-F43E2DFA59C7}" presName="compNode" presStyleCnt="0"/>
      <dgm:spPr/>
    </dgm:pt>
    <dgm:pt modelId="{B75763A7-331B-4781-97AF-812767D9B365}" type="pres">
      <dgm:prSet presAssocID="{12D2E217-E98C-4081-9693-F43E2DFA59C7}" presName="bgRect" presStyleLbl="bgShp" presStyleIdx="2" presStyleCnt="4"/>
      <dgm:spPr/>
    </dgm:pt>
    <dgm:pt modelId="{E8DD654A-508C-41FA-BBC1-1B4BB1FBE8C7}" type="pres">
      <dgm:prSet presAssocID="{12D2E217-E98C-4081-9693-F43E2DFA59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7138C6B3-175E-4906-BD88-1F1A081D1996}" type="pres">
      <dgm:prSet presAssocID="{12D2E217-E98C-4081-9693-F43E2DFA59C7}" presName="spaceRect" presStyleCnt="0"/>
      <dgm:spPr/>
    </dgm:pt>
    <dgm:pt modelId="{FFB3B101-79D0-47CC-831D-7536BA7E70CC}" type="pres">
      <dgm:prSet presAssocID="{12D2E217-E98C-4081-9693-F43E2DFA59C7}" presName="parTx" presStyleLbl="revTx" presStyleIdx="2" presStyleCnt="4">
        <dgm:presLayoutVars>
          <dgm:chMax val="0"/>
          <dgm:chPref val="0"/>
        </dgm:presLayoutVars>
      </dgm:prSet>
      <dgm:spPr/>
    </dgm:pt>
    <dgm:pt modelId="{341514B4-C70A-48FA-B4D0-481482B36F84}" type="pres">
      <dgm:prSet presAssocID="{CA457EDD-13A8-443E-A3BB-3ACE68600D41}" presName="sibTrans" presStyleCnt="0"/>
      <dgm:spPr/>
    </dgm:pt>
    <dgm:pt modelId="{E8763667-4460-4B43-A6C9-38D249D39EFD}" type="pres">
      <dgm:prSet presAssocID="{FF6513DE-A2D1-472B-ACF3-9B05EFC1D74B}" presName="compNode" presStyleCnt="0"/>
      <dgm:spPr/>
    </dgm:pt>
    <dgm:pt modelId="{DA922EB1-6267-423E-BCDC-CF53D4A1E0C1}" type="pres">
      <dgm:prSet presAssocID="{FF6513DE-A2D1-472B-ACF3-9B05EFC1D74B}" presName="bgRect" presStyleLbl="bgShp" presStyleIdx="3" presStyleCnt="4"/>
      <dgm:spPr/>
    </dgm:pt>
    <dgm:pt modelId="{9E92B3EB-4191-48EB-B0C3-5DB15096A640}" type="pres">
      <dgm:prSet presAssocID="{FF6513DE-A2D1-472B-ACF3-9B05EFC1D7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81A0A739-412A-48F6-AF59-ACF5A98FB8BC}" type="pres">
      <dgm:prSet presAssocID="{FF6513DE-A2D1-472B-ACF3-9B05EFC1D74B}" presName="spaceRect" presStyleCnt="0"/>
      <dgm:spPr/>
    </dgm:pt>
    <dgm:pt modelId="{0E286C09-D389-48DB-85E6-4D1D0AD8DB1A}" type="pres">
      <dgm:prSet presAssocID="{FF6513DE-A2D1-472B-ACF3-9B05EFC1D7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9F3E603-4CA8-4C1E-A774-166B30273BEA}" srcId="{F65920BA-2F2F-4D47-8200-38F95FA64611}" destId="{12D2E217-E98C-4081-9693-F43E2DFA59C7}" srcOrd="2" destOrd="0" parTransId="{06E16611-8FD0-4FFB-A4AB-28F6572B3D92}" sibTransId="{CA457EDD-13A8-443E-A3BB-3ACE68600D41}"/>
    <dgm:cxn modelId="{9B33E90C-F041-4F86-BDF5-8B46F2B3FA56}" srcId="{F65920BA-2F2F-4D47-8200-38F95FA64611}" destId="{2A74806E-5408-445D-8F64-13FB016FBF16}" srcOrd="0" destOrd="0" parTransId="{0521E52C-B036-4C5A-8B10-5D27C11B6F8C}" sibTransId="{33E05604-40BB-4193-930B-248A68CBF734}"/>
    <dgm:cxn modelId="{A5C8421C-930A-4253-831E-671DA2006F87}" srcId="{F65920BA-2F2F-4D47-8200-38F95FA64611}" destId="{D0CFEAC6-6883-4F67-80D8-FDCA4B953B95}" srcOrd="1" destOrd="0" parTransId="{54D9FFFE-91BD-4CE2-8F12-F2E82BC5056F}" sibTransId="{2DAE7173-607F-47AA-8C9D-576193F31FC5}"/>
    <dgm:cxn modelId="{74164529-7094-4DB4-8849-08C073ADAA2B}" type="presOf" srcId="{FF6513DE-A2D1-472B-ACF3-9B05EFC1D74B}" destId="{0E286C09-D389-48DB-85E6-4D1D0AD8DB1A}" srcOrd="0" destOrd="0" presId="urn:microsoft.com/office/officeart/2018/2/layout/IconVerticalSolidList"/>
    <dgm:cxn modelId="{2241A131-19D7-41B1-97A0-B179A3F1EC68}" type="presOf" srcId="{F65920BA-2F2F-4D47-8200-38F95FA64611}" destId="{A7C71BBE-5B3E-4B7E-AA3A-F941EF4DB404}" srcOrd="0" destOrd="0" presId="urn:microsoft.com/office/officeart/2018/2/layout/IconVerticalSolidList"/>
    <dgm:cxn modelId="{8A276241-54BB-4F34-B9E2-A4F94273C8E0}" type="presOf" srcId="{12D2E217-E98C-4081-9693-F43E2DFA59C7}" destId="{FFB3B101-79D0-47CC-831D-7536BA7E70CC}" srcOrd="0" destOrd="0" presId="urn:microsoft.com/office/officeart/2018/2/layout/IconVerticalSolidList"/>
    <dgm:cxn modelId="{93790072-DBA8-428C-B16D-522B88398973}" srcId="{F65920BA-2F2F-4D47-8200-38F95FA64611}" destId="{FF6513DE-A2D1-472B-ACF3-9B05EFC1D74B}" srcOrd="3" destOrd="0" parTransId="{23648870-EDF4-450F-B028-48F9F487F83D}" sibTransId="{4FE7EE62-EB71-46E0-B94F-9B2A76A48481}"/>
    <dgm:cxn modelId="{E9125EB6-0F48-4A4F-850E-7674390E2AD7}" type="presOf" srcId="{2A74806E-5408-445D-8F64-13FB016FBF16}" destId="{1B81FF56-ED8F-4252-AE09-2F2C3C45CC35}" srcOrd="0" destOrd="0" presId="urn:microsoft.com/office/officeart/2018/2/layout/IconVerticalSolidList"/>
    <dgm:cxn modelId="{7872D9C8-9A88-48C3-B1A2-BA85AE0E72E2}" type="presOf" srcId="{D0CFEAC6-6883-4F67-80D8-FDCA4B953B95}" destId="{F3F59E18-493B-44C5-A9F6-2AE511CA06C5}" srcOrd="0" destOrd="0" presId="urn:microsoft.com/office/officeart/2018/2/layout/IconVerticalSolidList"/>
    <dgm:cxn modelId="{B316F983-2466-4E48-834C-2FD143669CD7}" type="presParOf" srcId="{A7C71BBE-5B3E-4B7E-AA3A-F941EF4DB404}" destId="{297FD1A4-308A-4EE1-8247-062A94F921D5}" srcOrd="0" destOrd="0" presId="urn:microsoft.com/office/officeart/2018/2/layout/IconVerticalSolidList"/>
    <dgm:cxn modelId="{E93822E9-7D1C-4644-BEA7-A64BE795A4A7}" type="presParOf" srcId="{297FD1A4-308A-4EE1-8247-062A94F921D5}" destId="{261D8C54-70A9-499F-9A17-BAA9A3959D66}" srcOrd="0" destOrd="0" presId="urn:microsoft.com/office/officeart/2018/2/layout/IconVerticalSolidList"/>
    <dgm:cxn modelId="{76E3E99E-6B13-4310-ABC6-A2E4D7CAAEB8}" type="presParOf" srcId="{297FD1A4-308A-4EE1-8247-062A94F921D5}" destId="{BC0BC493-265E-46B6-85E2-4DDD7A7FC4A3}" srcOrd="1" destOrd="0" presId="urn:microsoft.com/office/officeart/2018/2/layout/IconVerticalSolidList"/>
    <dgm:cxn modelId="{D239A785-BC20-49FF-B49A-A0B7F1148247}" type="presParOf" srcId="{297FD1A4-308A-4EE1-8247-062A94F921D5}" destId="{7C5D28E5-5BBB-43CD-8A9D-2E7F17D3B7E7}" srcOrd="2" destOrd="0" presId="urn:microsoft.com/office/officeart/2018/2/layout/IconVerticalSolidList"/>
    <dgm:cxn modelId="{688F9496-8FC7-41F5-8314-CC555F3F4C4F}" type="presParOf" srcId="{297FD1A4-308A-4EE1-8247-062A94F921D5}" destId="{1B81FF56-ED8F-4252-AE09-2F2C3C45CC35}" srcOrd="3" destOrd="0" presId="urn:microsoft.com/office/officeart/2018/2/layout/IconVerticalSolidList"/>
    <dgm:cxn modelId="{2705948A-FD80-43F2-AB21-6EBC378B7236}" type="presParOf" srcId="{A7C71BBE-5B3E-4B7E-AA3A-F941EF4DB404}" destId="{BC19C53E-9016-4620-A48F-64E44CFDC3D4}" srcOrd="1" destOrd="0" presId="urn:microsoft.com/office/officeart/2018/2/layout/IconVerticalSolidList"/>
    <dgm:cxn modelId="{4EE8D87D-9F92-4699-A6DD-3BB751ECBC83}" type="presParOf" srcId="{A7C71BBE-5B3E-4B7E-AA3A-F941EF4DB404}" destId="{F412659C-149A-452B-AD46-D4A794E79104}" srcOrd="2" destOrd="0" presId="urn:microsoft.com/office/officeart/2018/2/layout/IconVerticalSolidList"/>
    <dgm:cxn modelId="{4CA69F0E-4B1D-41A0-9563-7EC2F1B1D871}" type="presParOf" srcId="{F412659C-149A-452B-AD46-D4A794E79104}" destId="{E23BE241-2FD6-4E9B-B38B-63315C9779F6}" srcOrd="0" destOrd="0" presId="urn:microsoft.com/office/officeart/2018/2/layout/IconVerticalSolidList"/>
    <dgm:cxn modelId="{BDDAB2D7-C9B0-44CA-9D64-DFECE38EA396}" type="presParOf" srcId="{F412659C-149A-452B-AD46-D4A794E79104}" destId="{C904062E-D778-43FC-B4B1-B2065B33E659}" srcOrd="1" destOrd="0" presId="urn:microsoft.com/office/officeart/2018/2/layout/IconVerticalSolidList"/>
    <dgm:cxn modelId="{7602E16D-528A-4E43-B6DE-97152FC519BE}" type="presParOf" srcId="{F412659C-149A-452B-AD46-D4A794E79104}" destId="{CD9BB111-D89A-4E69-8774-A40E23FD2D56}" srcOrd="2" destOrd="0" presId="urn:microsoft.com/office/officeart/2018/2/layout/IconVerticalSolidList"/>
    <dgm:cxn modelId="{9CE72960-3190-472D-89F1-91204490B938}" type="presParOf" srcId="{F412659C-149A-452B-AD46-D4A794E79104}" destId="{F3F59E18-493B-44C5-A9F6-2AE511CA06C5}" srcOrd="3" destOrd="0" presId="urn:microsoft.com/office/officeart/2018/2/layout/IconVerticalSolidList"/>
    <dgm:cxn modelId="{F0E8847E-27DC-4EC9-A81D-BA0D94364FAB}" type="presParOf" srcId="{A7C71BBE-5B3E-4B7E-AA3A-F941EF4DB404}" destId="{B07FCC95-86B1-4EAF-B43E-FADBBC1BA717}" srcOrd="3" destOrd="0" presId="urn:microsoft.com/office/officeart/2018/2/layout/IconVerticalSolidList"/>
    <dgm:cxn modelId="{995A14E3-8C47-48FA-ABF8-BDF7701B04F4}" type="presParOf" srcId="{A7C71BBE-5B3E-4B7E-AA3A-F941EF4DB404}" destId="{06AEEB35-3E3B-4DBA-9970-E7019542E119}" srcOrd="4" destOrd="0" presId="urn:microsoft.com/office/officeart/2018/2/layout/IconVerticalSolidList"/>
    <dgm:cxn modelId="{D553BA8E-F602-4C1A-8A85-936E8C932F43}" type="presParOf" srcId="{06AEEB35-3E3B-4DBA-9970-E7019542E119}" destId="{B75763A7-331B-4781-97AF-812767D9B365}" srcOrd="0" destOrd="0" presId="urn:microsoft.com/office/officeart/2018/2/layout/IconVerticalSolidList"/>
    <dgm:cxn modelId="{D2D1C3E4-36F1-41F8-9352-5238409203C1}" type="presParOf" srcId="{06AEEB35-3E3B-4DBA-9970-E7019542E119}" destId="{E8DD654A-508C-41FA-BBC1-1B4BB1FBE8C7}" srcOrd="1" destOrd="0" presId="urn:microsoft.com/office/officeart/2018/2/layout/IconVerticalSolidList"/>
    <dgm:cxn modelId="{7C2E421C-2D21-4BD8-8DCC-22DCFF0F7D9D}" type="presParOf" srcId="{06AEEB35-3E3B-4DBA-9970-E7019542E119}" destId="{7138C6B3-175E-4906-BD88-1F1A081D1996}" srcOrd="2" destOrd="0" presId="urn:microsoft.com/office/officeart/2018/2/layout/IconVerticalSolidList"/>
    <dgm:cxn modelId="{28E2614F-15CA-447C-9FFE-F36A35E45F9F}" type="presParOf" srcId="{06AEEB35-3E3B-4DBA-9970-E7019542E119}" destId="{FFB3B101-79D0-47CC-831D-7536BA7E70CC}" srcOrd="3" destOrd="0" presId="urn:microsoft.com/office/officeart/2018/2/layout/IconVerticalSolidList"/>
    <dgm:cxn modelId="{6809AE28-0A2A-4800-8A88-EC4B89CA049F}" type="presParOf" srcId="{A7C71BBE-5B3E-4B7E-AA3A-F941EF4DB404}" destId="{341514B4-C70A-48FA-B4D0-481482B36F84}" srcOrd="5" destOrd="0" presId="urn:microsoft.com/office/officeart/2018/2/layout/IconVerticalSolidList"/>
    <dgm:cxn modelId="{47C9D2D8-4581-486E-9B89-713A5946F8EA}" type="presParOf" srcId="{A7C71BBE-5B3E-4B7E-AA3A-F941EF4DB404}" destId="{E8763667-4460-4B43-A6C9-38D249D39EFD}" srcOrd="6" destOrd="0" presId="urn:microsoft.com/office/officeart/2018/2/layout/IconVerticalSolidList"/>
    <dgm:cxn modelId="{EE76A395-6AA9-43C4-B895-3869CB55B729}" type="presParOf" srcId="{E8763667-4460-4B43-A6C9-38D249D39EFD}" destId="{DA922EB1-6267-423E-BCDC-CF53D4A1E0C1}" srcOrd="0" destOrd="0" presId="urn:microsoft.com/office/officeart/2018/2/layout/IconVerticalSolidList"/>
    <dgm:cxn modelId="{E97AC5C2-00A3-4784-B160-B37EA7CE2D7F}" type="presParOf" srcId="{E8763667-4460-4B43-A6C9-38D249D39EFD}" destId="{9E92B3EB-4191-48EB-B0C3-5DB15096A640}" srcOrd="1" destOrd="0" presId="urn:microsoft.com/office/officeart/2018/2/layout/IconVerticalSolidList"/>
    <dgm:cxn modelId="{7A39672F-21ED-4837-911D-4600107F47C3}" type="presParOf" srcId="{E8763667-4460-4B43-A6C9-38D249D39EFD}" destId="{81A0A739-412A-48F6-AF59-ACF5A98FB8BC}" srcOrd="2" destOrd="0" presId="urn:microsoft.com/office/officeart/2018/2/layout/IconVerticalSolidList"/>
    <dgm:cxn modelId="{18C7536D-43A8-48F4-B4FF-5A252BDE36A6}" type="presParOf" srcId="{E8763667-4460-4B43-A6C9-38D249D39EFD}" destId="{0E286C09-D389-48DB-85E6-4D1D0AD8DB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498F4-580F-4AFF-8B1F-CC923774350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C17C33-97AE-4C7F-B18A-9E6AEA61A432}">
      <dgm:prSet/>
      <dgm:spPr/>
      <dgm:t>
        <a:bodyPr/>
        <a:lstStyle/>
        <a:p>
          <a:r>
            <a:rPr lang="en-US"/>
            <a:t>9th- Mrs. Andrea Makris</a:t>
          </a:r>
        </a:p>
      </dgm:t>
    </dgm:pt>
    <dgm:pt modelId="{7AC16FB7-BEC7-4F4F-A52E-0E39C4D241D3}" type="parTrans" cxnId="{684DF4E7-5F01-4E43-98F8-618DE7AA3AF5}">
      <dgm:prSet/>
      <dgm:spPr/>
      <dgm:t>
        <a:bodyPr/>
        <a:lstStyle/>
        <a:p>
          <a:endParaRPr lang="en-US"/>
        </a:p>
      </dgm:t>
    </dgm:pt>
    <dgm:pt modelId="{5EF4B258-E7A3-4E57-BDAF-B9B3355401FD}" type="sibTrans" cxnId="{684DF4E7-5F01-4E43-98F8-618DE7AA3AF5}">
      <dgm:prSet/>
      <dgm:spPr/>
      <dgm:t>
        <a:bodyPr/>
        <a:lstStyle/>
        <a:p>
          <a:endParaRPr lang="en-US"/>
        </a:p>
      </dgm:t>
    </dgm:pt>
    <dgm:pt modelId="{38F75C90-7F78-46D0-83EE-C2FE4AF14700}">
      <dgm:prSet/>
      <dgm:spPr/>
      <dgm:t>
        <a:bodyPr/>
        <a:lstStyle/>
        <a:p>
          <a:r>
            <a:rPr lang="en-US"/>
            <a:t>10th- Mrs. Kristina Wilson</a:t>
          </a:r>
        </a:p>
      </dgm:t>
    </dgm:pt>
    <dgm:pt modelId="{E2ACF249-3D11-433C-8A9D-000FB0F11DC7}" type="parTrans" cxnId="{87788143-B7A8-4E77-A3C2-90B2E987C928}">
      <dgm:prSet/>
      <dgm:spPr/>
      <dgm:t>
        <a:bodyPr/>
        <a:lstStyle/>
        <a:p>
          <a:endParaRPr lang="en-US"/>
        </a:p>
      </dgm:t>
    </dgm:pt>
    <dgm:pt modelId="{91CB72F9-7FAA-45A1-B13E-6A0276994A67}" type="sibTrans" cxnId="{87788143-B7A8-4E77-A3C2-90B2E987C928}">
      <dgm:prSet/>
      <dgm:spPr/>
      <dgm:t>
        <a:bodyPr/>
        <a:lstStyle/>
        <a:p>
          <a:endParaRPr lang="en-US"/>
        </a:p>
      </dgm:t>
    </dgm:pt>
    <dgm:pt modelId="{127682B3-BE97-48DA-B577-B8B709F52B06}">
      <dgm:prSet/>
      <dgm:spPr/>
      <dgm:t>
        <a:bodyPr/>
        <a:lstStyle/>
        <a:p>
          <a:r>
            <a:rPr lang="en-US"/>
            <a:t>11th- Ms. Alicia Owens</a:t>
          </a:r>
        </a:p>
      </dgm:t>
    </dgm:pt>
    <dgm:pt modelId="{90AC9C8E-CC7A-4BFC-8F99-02CF96C57EDE}" type="parTrans" cxnId="{4EF300C9-E746-47AB-99EC-3B9DBA82B421}">
      <dgm:prSet/>
      <dgm:spPr/>
      <dgm:t>
        <a:bodyPr/>
        <a:lstStyle/>
        <a:p>
          <a:endParaRPr lang="en-US"/>
        </a:p>
      </dgm:t>
    </dgm:pt>
    <dgm:pt modelId="{C2EA7A06-8BAF-4F44-967F-E9A283A85138}" type="sibTrans" cxnId="{4EF300C9-E746-47AB-99EC-3B9DBA82B421}">
      <dgm:prSet/>
      <dgm:spPr/>
      <dgm:t>
        <a:bodyPr/>
        <a:lstStyle/>
        <a:p>
          <a:endParaRPr lang="en-US"/>
        </a:p>
      </dgm:t>
    </dgm:pt>
    <dgm:pt modelId="{285DF442-FB8D-4080-9824-BF1ED0E58662}">
      <dgm:prSet/>
      <dgm:spPr/>
      <dgm:t>
        <a:bodyPr/>
        <a:lstStyle/>
        <a:p>
          <a:r>
            <a:rPr lang="en-US"/>
            <a:t>12th- Mrs. Shannon Cordero</a:t>
          </a:r>
        </a:p>
      </dgm:t>
    </dgm:pt>
    <dgm:pt modelId="{AFF0E509-340E-498B-BB97-D5C36C3AC10B}" type="parTrans" cxnId="{78299DDF-B4FD-4F4F-83FE-C71B5D98217C}">
      <dgm:prSet/>
      <dgm:spPr/>
      <dgm:t>
        <a:bodyPr/>
        <a:lstStyle/>
        <a:p>
          <a:endParaRPr lang="en-US"/>
        </a:p>
      </dgm:t>
    </dgm:pt>
    <dgm:pt modelId="{C3F145D1-7C15-42B4-AB34-F11DBA8D3915}" type="sibTrans" cxnId="{78299DDF-B4FD-4F4F-83FE-C71B5D98217C}">
      <dgm:prSet/>
      <dgm:spPr/>
      <dgm:t>
        <a:bodyPr/>
        <a:lstStyle/>
        <a:p>
          <a:endParaRPr lang="en-US"/>
        </a:p>
      </dgm:t>
    </dgm:pt>
    <dgm:pt modelId="{7B1F629C-B6BA-4529-9A72-C4AF6C7D927D}">
      <dgm:prSet/>
      <dgm:spPr/>
      <dgm:t>
        <a:bodyPr/>
        <a:lstStyle/>
        <a:p>
          <a:r>
            <a:rPr lang="en-US"/>
            <a:t>Mrs. Dominque Gonzalez</a:t>
          </a:r>
        </a:p>
      </dgm:t>
    </dgm:pt>
    <dgm:pt modelId="{FA38FB10-6408-446B-9486-433D956D93EE}" type="parTrans" cxnId="{2232438B-53A9-490F-A1FB-13CAD039E2A0}">
      <dgm:prSet/>
      <dgm:spPr/>
      <dgm:t>
        <a:bodyPr/>
        <a:lstStyle/>
        <a:p>
          <a:endParaRPr lang="en-US"/>
        </a:p>
      </dgm:t>
    </dgm:pt>
    <dgm:pt modelId="{E30EB2DD-DE5E-49B5-9DAA-44CF28927D25}" type="sibTrans" cxnId="{2232438B-53A9-490F-A1FB-13CAD039E2A0}">
      <dgm:prSet/>
      <dgm:spPr/>
      <dgm:t>
        <a:bodyPr/>
        <a:lstStyle/>
        <a:p>
          <a:endParaRPr lang="en-US"/>
        </a:p>
      </dgm:t>
    </dgm:pt>
    <dgm:pt modelId="{5BC28DAD-6216-4C52-A899-6ABDAD021EDB}">
      <dgm:prSet/>
      <dgm:spPr/>
      <dgm:t>
        <a:bodyPr/>
        <a:lstStyle/>
        <a:p>
          <a:r>
            <a:rPr lang="en-US"/>
            <a:t>PHSC Advisor- Kelly Houck</a:t>
          </a:r>
        </a:p>
      </dgm:t>
    </dgm:pt>
    <dgm:pt modelId="{B00E9B80-63E8-430A-AF58-D29CB7370763}" type="parTrans" cxnId="{7D6A77D1-9B17-42E9-BD67-8C5B2CCD5493}">
      <dgm:prSet/>
      <dgm:spPr/>
      <dgm:t>
        <a:bodyPr/>
        <a:lstStyle/>
        <a:p>
          <a:endParaRPr lang="en-US"/>
        </a:p>
      </dgm:t>
    </dgm:pt>
    <dgm:pt modelId="{F0ED462D-B86A-4BD5-9E59-11F8E4CF8AE5}" type="sibTrans" cxnId="{7D6A77D1-9B17-42E9-BD67-8C5B2CCD5493}">
      <dgm:prSet/>
      <dgm:spPr/>
      <dgm:t>
        <a:bodyPr/>
        <a:lstStyle/>
        <a:p>
          <a:endParaRPr lang="en-US"/>
        </a:p>
      </dgm:t>
    </dgm:pt>
    <dgm:pt modelId="{32A4DEC0-DE33-4602-9F33-631FAC63A7F1}" type="pres">
      <dgm:prSet presAssocID="{068498F4-580F-4AFF-8B1F-CC9237743502}" presName="diagram" presStyleCnt="0">
        <dgm:presLayoutVars>
          <dgm:dir/>
          <dgm:resizeHandles val="exact"/>
        </dgm:presLayoutVars>
      </dgm:prSet>
      <dgm:spPr/>
    </dgm:pt>
    <dgm:pt modelId="{7A2AFB92-6308-4261-A53A-3E1B0C546DC6}" type="pres">
      <dgm:prSet presAssocID="{85C17C33-97AE-4C7F-B18A-9E6AEA61A432}" presName="node" presStyleLbl="node1" presStyleIdx="0" presStyleCnt="6">
        <dgm:presLayoutVars>
          <dgm:bulletEnabled val="1"/>
        </dgm:presLayoutVars>
      </dgm:prSet>
      <dgm:spPr/>
    </dgm:pt>
    <dgm:pt modelId="{C924225B-C939-49CF-81E3-FD84391787AF}" type="pres">
      <dgm:prSet presAssocID="{5EF4B258-E7A3-4E57-BDAF-B9B3355401FD}" presName="sibTrans" presStyleCnt="0"/>
      <dgm:spPr/>
    </dgm:pt>
    <dgm:pt modelId="{13E2F999-8B27-48A2-8FE3-5B0BC31C5CE5}" type="pres">
      <dgm:prSet presAssocID="{38F75C90-7F78-46D0-83EE-C2FE4AF14700}" presName="node" presStyleLbl="node1" presStyleIdx="1" presStyleCnt="6">
        <dgm:presLayoutVars>
          <dgm:bulletEnabled val="1"/>
        </dgm:presLayoutVars>
      </dgm:prSet>
      <dgm:spPr/>
    </dgm:pt>
    <dgm:pt modelId="{351691B2-2A0D-4D26-9DC0-9050F8B557B7}" type="pres">
      <dgm:prSet presAssocID="{91CB72F9-7FAA-45A1-B13E-6A0276994A67}" presName="sibTrans" presStyleCnt="0"/>
      <dgm:spPr/>
    </dgm:pt>
    <dgm:pt modelId="{EE5887BF-2587-4899-A687-A034BB96F20C}" type="pres">
      <dgm:prSet presAssocID="{127682B3-BE97-48DA-B577-B8B709F52B06}" presName="node" presStyleLbl="node1" presStyleIdx="2" presStyleCnt="6">
        <dgm:presLayoutVars>
          <dgm:bulletEnabled val="1"/>
        </dgm:presLayoutVars>
      </dgm:prSet>
      <dgm:spPr/>
    </dgm:pt>
    <dgm:pt modelId="{09C9F224-C833-4129-BF11-17DDE03D2E1E}" type="pres">
      <dgm:prSet presAssocID="{C2EA7A06-8BAF-4F44-967F-E9A283A85138}" presName="sibTrans" presStyleCnt="0"/>
      <dgm:spPr/>
    </dgm:pt>
    <dgm:pt modelId="{CF898BAD-51AC-4B0D-9FC5-CE1606A94ABD}" type="pres">
      <dgm:prSet presAssocID="{285DF442-FB8D-4080-9824-BF1ED0E58662}" presName="node" presStyleLbl="node1" presStyleIdx="3" presStyleCnt="6">
        <dgm:presLayoutVars>
          <dgm:bulletEnabled val="1"/>
        </dgm:presLayoutVars>
      </dgm:prSet>
      <dgm:spPr/>
    </dgm:pt>
    <dgm:pt modelId="{A680A6BE-E539-4E20-B4FB-DDE0AD1DC959}" type="pres">
      <dgm:prSet presAssocID="{C3F145D1-7C15-42B4-AB34-F11DBA8D3915}" presName="sibTrans" presStyleCnt="0"/>
      <dgm:spPr/>
    </dgm:pt>
    <dgm:pt modelId="{91E612E6-4F3B-4749-8F2E-4C91CDF1E6D5}" type="pres">
      <dgm:prSet presAssocID="{7B1F629C-B6BA-4529-9A72-C4AF6C7D927D}" presName="node" presStyleLbl="node1" presStyleIdx="4" presStyleCnt="6">
        <dgm:presLayoutVars>
          <dgm:bulletEnabled val="1"/>
        </dgm:presLayoutVars>
      </dgm:prSet>
      <dgm:spPr/>
    </dgm:pt>
    <dgm:pt modelId="{6DF538F3-1C21-40F4-89A5-93177C096844}" type="pres">
      <dgm:prSet presAssocID="{E30EB2DD-DE5E-49B5-9DAA-44CF28927D25}" presName="sibTrans" presStyleCnt="0"/>
      <dgm:spPr/>
    </dgm:pt>
    <dgm:pt modelId="{93F2F320-A576-4A49-B08C-2944A985FA79}" type="pres">
      <dgm:prSet presAssocID="{5BC28DAD-6216-4C52-A899-6ABDAD021EDB}" presName="node" presStyleLbl="node1" presStyleIdx="5" presStyleCnt="6">
        <dgm:presLayoutVars>
          <dgm:bulletEnabled val="1"/>
        </dgm:presLayoutVars>
      </dgm:prSet>
      <dgm:spPr/>
    </dgm:pt>
  </dgm:ptLst>
  <dgm:cxnLst>
    <dgm:cxn modelId="{887EAD28-1B7F-4C1B-A598-900880D25F39}" type="presOf" srcId="{127682B3-BE97-48DA-B577-B8B709F52B06}" destId="{EE5887BF-2587-4899-A687-A034BB96F20C}" srcOrd="0" destOrd="0" presId="urn:microsoft.com/office/officeart/2005/8/layout/default"/>
    <dgm:cxn modelId="{87788143-B7A8-4E77-A3C2-90B2E987C928}" srcId="{068498F4-580F-4AFF-8B1F-CC9237743502}" destId="{38F75C90-7F78-46D0-83EE-C2FE4AF14700}" srcOrd="1" destOrd="0" parTransId="{E2ACF249-3D11-433C-8A9D-000FB0F11DC7}" sibTransId="{91CB72F9-7FAA-45A1-B13E-6A0276994A67}"/>
    <dgm:cxn modelId="{1B305169-BAB6-4701-A1EE-941011F4A7CA}" type="presOf" srcId="{285DF442-FB8D-4080-9824-BF1ED0E58662}" destId="{CF898BAD-51AC-4B0D-9FC5-CE1606A94ABD}" srcOrd="0" destOrd="0" presId="urn:microsoft.com/office/officeart/2005/8/layout/default"/>
    <dgm:cxn modelId="{2232438B-53A9-490F-A1FB-13CAD039E2A0}" srcId="{068498F4-580F-4AFF-8B1F-CC9237743502}" destId="{7B1F629C-B6BA-4529-9A72-C4AF6C7D927D}" srcOrd="4" destOrd="0" parTransId="{FA38FB10-6408-446B-9486-433D956D93EE}" sibTransId="{E30EB2DD-DE5E-49B5-9DAA-44CF28927D25}"/>
    <dgm:cxn modelId="{1FAE1A92-9A89-4D77-BAF0-5A05A2A9BE07}" type="presOf" srcId="{85C17C33-97AE-4C7F-B18A-9E6AEA61A432}" destId="{7A2AFB92-6308-4261-A53A-3E1B0C546DC6}" srcOrd="0" destOrd="0" presId="urn:microsoft.com/office/officeart/2005/8/layout/default"/>
    <dgm:cxn modelId="{846B50B9-3F25-417D-8522-E020614B9E3A}" type="presOf" srcId="{5BC28DAD-6216-4C52-A899-6ABDAD021EDB}" destId="{93F2F320-A576-4A49-B08C-2944A985FA79}" srcOrd="0" destOrd="0" presId="urn:microsoft.com/office/officeart/2005/8/layout/default"/>
    <dgm:cxn modelId="{43DEF9C3-424E-499F-9111-3896F315527B}" type="presOf" srcId="{7B1F629C-B6BA-4529-9A72-C4AF6C7D927D}" destId="{91E612E6-4F3B-4749-8F2E-4C91CDF1E6D5}" srcOrd="0" destOrd="0" presId="urn:microsoft.com/office/officeart/2005/8/layout/default"/>
    <dgm:cxn modelId="{58BD5DC4-1C5C-4AA6-B8AB-812307E92572}" type="presOf" srcId="{068498F4-580F-4AFF-8B1F-CC9237743502}" destId="{32A4DEC0-DE33-4602-9F33-631FAC63A7F1}" srcOrd="0" destOrd="0" presId="urn:microsoft.com/office/officeart/2005/8/layout/default"/>
    <dgm:cxn modelId="{4EF300C9-E746-47AB-99EC-3B9DBA82B421}" srcId="{068498F4-580F-4AFF-8B1F-CC9237743502}" destId="{127682B3-BE97-48DA-B577-B8B709F52B06}" srcOrd="2" destOrd="0" parTransId="{90AC9C8E-CC7A-4BFC-8F99-02CF96C57EDE}" sibTransId="{C2EA7A06-8BAF-4F44-967F-E9A283A85138}"/>
    <dgm:cxn modelId="{7D6A77D1-9B17-42E9-BD67-8C5B2CCD5493}" srcId="{068498F4-580F-4AFF-8B1F-CC9237743502}" destId="{5BC28DAD-6216-4C52-A899-6ABDAD021EDB}" srcOrd="5" destOrd="0" parTransId="{B00E9B80-63E8-430A-AF58-D29CB7370763}" sibTransId="{F0ED462D-B86A-4BD5-9E59-11F8E4CF8AE5}"/>
    <dgm:cxn modelId="{0560F3D5-78E2-4BBC-858A-F5D8F57B31CA}" type="presOf" srcId="{38F75C90-7F78-46D0-83EE-C2FE4AF14700}" destId="{13E2F999-8B27-48A2-8FE3-5B0BC31C5CE5}" srcOrd="0" destOrd="0" presId="urn:microsoft.com/office/officeart/2005/8/layout/default"/>
    <dgm:cxn modelId="{78299DDF-B4FD-4F4F-83FE-C71B5D98217C}" srcId="{068498F4-580F-4AFF-8B1F-CC9237743502}" destId="{285DF442-FB8D-4080-9824-BF1ED0E58662}" srcOrd="3" destOrd="0" parTransId="{AFF0E509-340E-498B-BB97-D5C36C3AC10B}" sibTransId="{C3F145D1-7C15-42B4-AB34-F11DBA8D3915}"/>
    <dgm:cxn modelId="{684DF4E7-5F01-4E43-98F8-618DE7AA3AF5}" srcId="{068498F4-580F-4AFF-8B1F-CC9237743502}" destId="{85C17C33-97AE-4C7F-B18A-9E6AEA61A432}" srcOrd="0" destOrd="0" parTransId="{7AC16FB7-BEC7-4F4F-A52E-0E39C4D241D3}" sibTransId="{5EF4B258-E7A3-4E57-BDAF-B9B3355401FD}"/>
    <dgm:cxn modelId="{30262254-D5B5-4D03-959A-97E0AEADC984}" type="presParOf" srcId="{32A4DEC0-DE33-4602-9F33-631FAC63A7F1}" destId="{7A2AFB92-6308-4261-A53A-3E1B0C546DC6}" srcOrd="0" destOrd="0" presId="urn:microsoft.com/office/officeart/2005/8/layout/default"/>
    <dgm:cxn modelId="{7719C218-0212-4B66-A57C-6A093433D63F}" type="presParOf" srcId="{32A4DEC0-DE33-4602-9F33-631FAC63A7F1}" destId="{C924225B-C939-49CF-81E3-FD84391787AF}" srcOrd="1" destOrd="0" presId="urn:microsoft.com/office/officeart/2005/8/layout/default"/>
    <dgm:cxn modelId="{0B91164A-C2FF-4818-BBC5-F1E5C1966EDB}" type="presParOf" srcId="{32A4DEC0-DE33-4602-9F33-631FAC63A7F1}" destId="{13E2F999-8B27-48A2-8FE3-5B0BC31C5CE5}" srcOrd="2" destOrd="0" presId="urn:microsoft.com/office/officeart/2005/8/layout/default"/>
    <dgm:cxn modelId="{53D38BC5-100A-4BCD-92E3-596FC3E023A7}" type="presParOf" srcId="{32A4DEC0-DE33-4602-9F33-631FAC63A7F1}" destId="{351691B2-2A0D-4D26-9DC0-9050F8B557B7}" srcOrd="3" destOrd="0" presId="urn:microsoft.com/office/officeart/2005/8/layout/default"/>
    <dgm:cxn modelId="{BBB4DB05-2A94-4095-89A1-860A0F0F5658}" type="presParOf" srcId="{32A4DEC0-DE33-4602-9F33-631FAC63A7F1}" destId="{EE5887BF-2587-4899-A687-A034BB96F20C}" srcOrd="4" destOrd="0" presId="urn:microsoft.com/office/officeart/2005/8/layout/default"/>
    <dgm:cxn modelId="{860B26DF-60F0-4E54-87EC-657663EA0F95}" type="presParOf" srcId="{32A4DEC0-DE33-4602-9F33-631FAC63A7F1}" destId="{09C9F224-C833-4129-BF11-17DDE03D2E1E}" srcOrd="5" destOrd="0" presId="urn:microsoft.com/office/officeart/2005/8/layout/default"/>
    <dgm:cxn modelId="{DC8824B3-C7F5-4EBA-9EA5-6E39151EAC4F}" type="presParOf" srcId="{32A4DEC0-DE33-4602-9F33-631FAC63A7F1}" destId="{CF898BAD-51AC-4B0D-9FC5-CE1606A94ABD}" srcOrd="6" destOrd="0" presId="urn:microsoft.com/office/officeart/2005/8/layout/default"/>
    <dgm:cxn modelId="{6CFD718C-D61A-443B-863B-27042CBA6028}" type="presParOf" srcId="{32A4DEC0-DE33-4602-9F33-631FAC63A7F1}" destId="{A680A6BE-E539-4E20-B4FB-DDE0AD1DC959}" srcOrd="7" destOrd="0" presId="urn:microsoft.com/office/officeart/2005/8/layout/default"/>
    <dgm:cxn modelId="{B096A6E6-E7F7-4D3F-8515-19CDF7ECFA0F}" type="presParOf" srcId="{32A4DEC0-DE33-4602-9F33-631FAC63A7F1}" destId="{91E612E6-4F3B-4749-8F2E-4C91CDF1E6D5}" srcOrd="8" destOrd="0" presId="urn:microsoft.com/office/officeart/2005/8/layout/default"/>
    <dgm:cxn modelId="{629C7242-CDCD-4A1C-941C-015DC0C74006}" type="presParOf" srcId="{32A4DEC0-DE33-4602-9F33-631FAC63A7F1}" destId="{6DF538F3-1C21-40F4-89A5-93177C096844}" srcOrd="9" destOrd="0" presId="urn:microsoft.com/office/officeart/2005/8/layout/default"/>
    <dgm:cxn modelId="{0BAC9E5B-697A-412A-9112-0907C204FF52}" type="presParOf" srcId="{32A4DEC0-DE33-4602-9F33-631FAC63A7F1}" destId="{93F2F320-A576-4A49-B08C-2944A985FA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8C54-70A9-499F-9A17-BAA9A3959D66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BC493-265E-46B6-85E2-4DDD7A7FC4A3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1FF56-ED8F-4252-AE09-2F2C3C45CC35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Introduction</a:t>
          </a:r>
        </a:p>
      </dsp:txBody>
      <dsp:txXfrm>
        <a:off x="1432649" y="2447"/>
        <a:ext cx="5156041" cy="1240389"/>
      </dsp:txXfrm>
    </dsp:sp>
    <dsp:sp modelId="{E23BE241-2FD6-4E9B-B38B-63315C9779F6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4062E-D778-43FC-B4B1-B2065B33E659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59E18-493B-44C5-A9F6-2AE511CA06C5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Dual Enrollment requirements for Fall term</a:t>
          </a:r>
        </a:p>
      </dsp:txBody>
      <dsp:txXfrm>
        <a:off x="1432649" y="1552933"/>
        <a:ext cx="5156041" cy="1240389"/>
      </dsp:txXfrm>
    </dsp:sp>
    <dsp:sp modelId="{B75763A7-331B-4781-97AF-812767D9B365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D654A-508C-41FA-BBC1-1B4BB1FBE8C7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3B101-79D0-47CC-831D-7536BA7E70CC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to access forms needed for Dual Enrollment</a:t>
          </a:r>
        </a:p>
      </dsp:txBody>
      <dsp:txXfrm>
        <a:off x="1432649" y="3103420"/>
        <a:ext cx="5156041" cy="1240389"/>
      </dsp:txXfrm>
    </dsp:sp>
    <dsp:sp modelId="{DA922EB1-6267-423E-BCDC-CF53D4A1E0C1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2B3EB-4191-48EB-B0C3-5DB15096A640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86C09-D389-48DB-85E6-4D1D0AD8DB1A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and how to register for Dual Enrollment classes</a:t>
          </a:r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AFB92-6308-4261-A53A-3E1B0C546DC6}">
      <dsp:nvSpPr>
        <dsp:cNvPr id="0" name=""/>
        <dsp:cNvSpPr/>
      </dsp:nvSpPr>
      <dsp:spPr>
        <a:xfrm>
          <a:off x="200105" y="1476"/>
          <a:ext cx="2946894" cy="17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9th- Mrs. Andrea Makris</a:t>
          </a:r>
        </a:p>
      </dsp:txBody>
      <dsp:txXfrm>
        <a:off x="200105" y="1476"/>
        <a:ext cx="2946894" cy="1768136"/>
      </dsp:txXfrm>
    </dsp:sp>
    <dsp:sp modelId="{13E2F999-8B27-48A2-8FE3-5B0BC31C5CE5}">
      <dsp:nvSpPr>
        <dsp:cNvPr id="0" name=""/>
        <dsp:cNvSpPr/>
      </dsp:nvSpPr>
      <dsp:spPr>
        <a:xfrm>
          <a:off x="3441690" y="1476"/>
          <a:ext cx="2946894" cy="17681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10th- Mrs. Kristina Wilson</a:t>
          </a:r>
        </a:p>
      </dsp:txBody>
      <dsp:txXfrm>
        <a:off x="3441690" y="1476"/>
        <a:ext cx="2946894" cy="1768136"/>
      </dsp:txXfrm>
    </dsp:sp>
    <dsp:sp modelId="{EE5887BF-2587-4899-A687-A034BB96F20C}">
      <dsp:nvSpPr>
        <dsp:cNvPr id="0" name=""/>
        <dsp:cNvSpPr/>
      </dsp:nvSpPr>
      <dsp:spPr>
        <a:xfrm>
          <a:off x="200105" y="2064303"/>
          <a:ext cx="2946894" cy="17681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11th- Ms. Alicia Owens</a:t>
          </a:r>
        </a:p>
      </dsp:txBody>
      <dsp:txXfrm>
        <a:off x="200105" y="2064303"/>
        <a:ext cx="2946894" cy="1768136"/>
      </dsp:txXfrm>
    </dsp:sp>
    <dsp:sp modelId="{CF898BAD-51AC-4B0D-9FC5-CE1606A94ABD}">
      <dsp:nvSpPr>
        <dsp:cNvPr id="0" name=""/>
        <dsp:cNvSpPr/>
      </dsp:nvSpPr>
      <dsp:spPr>
        <a:xfrm>
          <a:off x="3441690" y="2064303"/>
          <a:ext cx="2946894" cy="17681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12th- Mrs. Shannon Cordero</a:t>
          </a:r>
        </a:p>
      </dsp:txBody>
      <dsp:txXfrm>
        <a:off x="3441690" y="2064303"/>
        <a:ext cx="2946894" cy="1768136"/>
      </dsp:txXfrm>
    </dsp:sp>
    <dsp:sp modelId="{91E612E6-4F3B-4749-8F2E-4C91CDF1E6D5}">
      <dsp:nvSpPr>
        <dsp:cNvPr id="0" name=""/>
        <dsp:cNvSpPr/>
      </dsp:nvSpPr>
      <dsp:spPr>
        <a:xfrm>
          <a:off x="200105" y="4127129"/>
          <a:ext cx="2946894" cy="17681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Mrs. Dominque Gonzalez</a:t>
          </a:r>
        </a:p>
      </dsp:txBody>
      <dsp:txXfrm>
        <a:off x="200105" y="4127129"/>
        <a:ext cx="2946894" cy="1768136"/>
      </dsp:txXfrm>
    </dsp:sp>
    <dsp:sp modelId="{93F2F320-A576-4A49-B08C-2944A985FA79}">
      <dsp:nvSpPr>
        <dsp:cNvPr id="0" name=""/>
        <dsp:cNvSpPr/>
      </dsp:nvSpPr>
      <dsp:spPr>
        <a:xfrm>
          <a:off x="3441690" y="4127129"/>
          <a:ext cx="2946894" cy="17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PHSC Advisor- Kelly Houck</a:t>
          </a:r>
        </a:p>
      </dsp:txBody>
      <dsp:txXfrm>
        <a:off x="3441690" y="4127129"/>
        <a:ext cx="2946894" cy="176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cs typeface="Arial" pitchFamily="34" charset="0"/>
              </a:rPr>
              <a:t>NOTE: </a:t>
            </a:r>
            <a:r>
              <a:rPr lang="en-US" sz="120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co.k12.fl.us/oll/page/dual-enrollmen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wl.excelsior.edu/educator-resources/owl-across-disciplines/owl-across-the-disciplines-grammar-and-usage/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co.k12.fl.us/oll/page/dual-enroll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co.k12.fl.us/oll/page/dual-enroll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/>
              <a:t>Dual Enrollment</a:t>
            </a:r>
            <a:br>
              <a:rPr lang="en-US"/>
            </a:br>
            <a:r>
              <a:rPr lang="en-US"/>
              <a:t>Fall Term </a:t>
            </a:r>
            <a:r>
              <a:rPr lang="en-US" sz="5400"/>
              <a:t>2020</a:t>
            </a:r>
            <a:r>
              <a:rPr lang="en-US"/>
              <a:t> </a:t>
            </a:r>
          </a:p>
        </p:txBody>
      </p:sp>
      <p:pic>
        <p:nvPicPr>
          <p:cNvPr id="4" name="Picture Placeholder 3" title="Open book on table, blurred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Textbook Pickup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 vert="horz" lIns="0" tIns="45720" rIns="0" bIns="45720" rtlCol="0">
            <a:normAutofit/>
          </a:bodyPr>
          <a:lstStyle/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http://www.pasco.k12.fl.us/oll/page/dual-enrollment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Questions</a:t>
            </a:r>
          </a:p>
        </p:txBody>
      </p:sp>
      <p:sp>
        <p:nvSpPr>
          <p:cNvPr id="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B142F37-F332-44FC-9656-274242535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099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0B158-1296-485D-99F3-4F814EC357B5}"/>
              </a:ext>
            </a:extLst>
          </p:cNvPr>
          <p:cNvSpPr txBox="1"/>
          <p:nvPr/>
        </p:nvSpPr>
        <p:spPr>
          <a:xfrm>
            <a:off x="9561152" y="6657945"/>
            <a:ext cx="263084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Agenda</a:t>
            </a:r>
          </a:p>
        </p:txBody>
      </p:sp>
      <p:graphicFrame>
        <p:nvGraphicFramePr>
          <p:cNvPr id="18" name="Content Placeholder 13">
            <a:extLst>
              <a:ext uri="{FF2B5EF4-FFF2-40B4-BE49-F238E27FC236}">
                <a16:creationId xmlns:a16="http://schemas.microsoft.com/office/drawing/2014/main" id="{EBFA6D56-F49D-49B0-811E-3ADD5C6EF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0230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4100"/>
              <a:t>RRHS Counselors and PHSC Advisor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135E0B63-DA75-49E6-AEC2-525E69D1B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9896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Dual Enrollment requirements for Fall term</a:t>
            </a:r>
            <a:endParaRPr lang="en-US" sz="5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A16472-9D24-443F-867C-135B7859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The unweighted high school GPA of 3.0 remains a requirement for initial student eligibility for DE</a:t>
            </a: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Placement in college-ready English and (ENC 1101)</a:t>
            </a:r>
            <a:endParaRPr lang="en-US" sz="1900"/>
          </a:p>
          <a:p>
            <a:pPr lvl="1"/>
            <a:r>
              <a:rPr lang="en-US" sz="1900">
                <a:latin typeface="Calibri"/>
                <a:ea typeface="+mn-lt"/>
                <a:cs typeface="+mn-lt"/>
              </a:rPr>
              <a:t>PSAT (PSAT 8/9, PSAT 10, and PSAT/NMSQT) Evidence-Based Reading and Writing (EBRW) score of t 430/or</a:t>
            </a:r>
            <a:endParaRPr lang="en-US" sz="1900">
              <a:latin typeface="Calibri"/>
              <a:cs typeface="Calibri"/>
            </a:endParaRPr>
          </a:p>
          <a:p>
            <a:pPr lvl="1"/>
            <a:endParaRPr lang="en-US" sz="1900">
              <a:latin typeface="Calibri"/>
              <a:ea typeface="+mn-lt"/>
              <a:cs typeface="+mn-lt"/>
            </a:endParaRPr>
          </a:p>
          <a:p>
            <a:pPr lvl="1"/>
            <a:r>
              <a:rPr lang="en-US" sz="1900">
                <a:latin typeface="Calibri"/>
                <a:ea typeface="+mn-lt"/>
                <a:cs typeface="+mn-lt"/>
              </a:rPr>
              <a:t>Florida Standards Assessment (FSA) English Language Arts (ELA) score of t Level 4/or</a:t>
            </a:r>
            <a:endParaRPr lang="en-US" sz="1900">
              <a:latin typeface="Calibri"/>
              <a:cs typeface="Calibri"/>
            </a:endParaRPr>
          </a:p>
          <a:p>
            <a:pPr lvl="1"/>
            <a:endParaRPr lang="en-US" sz="1900">
              <a:latin typeface="Calibri"/>
              <a:ea typeface="+mn-lt"/>
              <a:cs typeface="+mn-lt"/>
            </a:endParaRPr>
          </a:p>
          <a:p>
            <a:pPr lvl="1"/>
            <a:r>
              <a:rPr lang="en-US" sz="1900">
                <a:latin typeface="Calibri"/>
                <a:ea typeface="+mn-lt"/>
                <a:cs typeface="+mn-lt"/>
              </a:rPr>
              <a:t>A grade of “B” or higher in a high school honors English course or (Honors, AICE, AP, Cambridge, or IB) </a:t>
            </a:r>
            <a:endParaRPr lang="en-US" sz="1900">
              <a:latin typeface="Calibri"/>
              <a:cs typeface="Calibri"/>
            </a:endParaRPr>
          </a:p>
          <a:p>
            <a:pPr lvl="1"/>
            <a:endParaRPr lang="en-US" sz="190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1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43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Dual Enrollment requirements for Fall term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54D32D03-4048-4B62-989B-003833A6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112933"/>
            <a:ext cx="6955124" cy="375734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P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lacement in college-ready mathematics (MAT1033 and MAT1100) </a:t>
            </a:r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PSAT (PSAT 8/9, PSAT 10, and PSAT/NMSQT) Math score of t 480/or </a:t>
            </a: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Florida Standards Assessment (FSA) Mathematics score of t Level 4/or </a:t>
            </a: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End-of-Course (EOC) Mathematics Assessment (Algebra I or Geometry) score of t Level 4/or </a:t>
            </a: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A grade of “B” or higher in high school Algebra 1, Algebra 1 Honors, Algebra 2, Algebra 2 Honors, Pre-Calculus, Calculus, or a mathematics course through AICE, AP, Cambridge, or IB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/>
              <a:t>Dual Enrollment requirements for Fall term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B4DF6D-AC82-456C-AC41-83F7E534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3801067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  <a:ea typeface="+mn-lt"/>
                <a:cs typeface="+mn-lt"/>
              </a:rPr>
              <a:t>Placement in college-level math (MGF1106, MGF1107, MTG2206, MAC1105) 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1700">
                <a:solidFill>
                  <a:schemeClr val="bg1"/>
                </a:solidFill>
                <a:ea typeface="+mn-lt"/>
                <a:cs typeface="+mn-lt"/>
              </a:rPr>
              <a:t>PSAT (PSAT 8/9, PSAT 10, and PSAT/NMSQT) Math score of t 520/or </a:t>
            </a:r>
          </a:p>
          <a:p>
            <a:r>
              <a:rPr lang="en-US" sz="1700">
                <a:solidFill>
                  <a:schemeClr val="bg1"/>
                </a:solidFill>
                <a:ea typeface="+mn-lt"/>
                <a:cs typeface="+mn-lt"/>
              </a:rPr>
              <a:t>A grade of “B” or higher in high school Algebra 2, Algebra 2 Honors, PreCalculus, Calculus, or a mathematics course through AICE, AP, Cambridge, or IB</a:t>
            </a:r>
          </a:p>
          <a:p>
            <a:endParaRPr lang="en-US" sz="17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  <a:latin typeface="Calibri"/>
                <a:cs typeface="Calibri"/>
              </a:rPr>
              <a:t>These are the requirements for the Fall Term,</a:t>
            </a:r>
          </a:p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  <a:latin typeface="Calibri"/>
                <a:cs typeface="Calibri"/>
              </a:rPr>
              <a:t>Spring maybe different.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F3F3F"/>
                </a:solidFill>
              </a:rPr>
              <a:t>How to access forms needed for Dual Enrollment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305550" y="1032987"/>
            <a:ext cx="5246370" cy="4792027"/>
          </a:xfrm>
        </p:spPr>
        <p:txBody>
          <a:bodyPr vert="horz" lIns="0" tIns="45720" rIns="0" bIns="45720" rtlCol="0" anchor="ctr">
            <a:normAutofit/>
          </a:bodyPr>
          <a:lstStyle/>
          <a:p>
            <a:endParaRPr lang="en-US" sz="24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http://www.pasco.k12.fl.us/oll/page/dual-enrollment</a:t>
            </a:r>
            <a:endParaRPr lang="en-US" sz="24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When and how to register for Dual Enrollment classes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US" sz="24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http://www.pasco.k12.fl.us/oll/page/dual-enrollment</a:t>
            </a:r>
            <a:endParaRPr lang="en-US" sz="24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4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BCB48-F50F-48CA-96B0-C72B414C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601735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PHSC Classes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68FD-B830-4AE6-B0C0-71A6769B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3806169"/>
            <a:ext cx="9469211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PHSC classes will be </a:t>
            </a:r>
            <a:r>
              <a:rPr lang="en-US" sz="3000" dirty="0">
                <a:solidFill>
                  <a:srgbClr val="FFFFFF"/>
                </a:solidFill>
              </a:rPr>
              <a:t>held online</a:t>
            </a: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3000" dirty="0">
                <a:solidFill>
                  <a:srgbClr val="FFFFFF"/>
                </a:solidFill>
              </a:rPr>
              <a:t>including </a:t>
            </a: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Labs</a:t>
            </a: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Academic Literature 16x9</vt:lpstr>
      <vt:lpstr>Dual Enrollment Fall Term 2020 </vt:lpstr>
      <vt:lpstr>Agenda</vt:lpstr>
      <vt:lpstr>RRHS Counselors and PHSC Advisor</vt:lpstr>
      <vt:lpstr>Dual Enrollment requirements for Fall term</vt:lpstr>
      <vt:lpstr>Dual Enrollment requirements for Fall term</vt:lpstr>
      <vt:lpstr>Dual Enrollment requirements for Fall term</vt:lpstr>
      <vt:lpstr>How to access forms needed for Dual Enrollment</vt:lpstr>
      <vt:lpstr>When and how to register for Dual Enrollment classes </vt:lpstr>
      <vt:lpstr>PHSC Classes</vt:lpstr>
      <vt:lpstr>Textbook Pickup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revision>9</cp:revision>
  <dcterms:created xsi:type="dcterms:W3CDTF">2020-08-06T01:43:39Z</dcterms:created>
  <dcterms:modified xsi:type="dcterms:W3CDTF">2020-08-06T17:18:14Z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